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57D"/>
    <a:srgbClr val="97C72C"/>
    <a:srgbClr val="E5011A"/>
    <a:srgbClr val="F26D1A"/>
    <a:srgbClr val="139DEC"/>
    <a:srgbClr val="149A40"/>
    <a:srgbClr val="053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/>
    <p:restoredTop sz="94653"/>
  </p:normalViewPr>
  <p:slideViewPr>
    <p:cSldViewPr snapToGrid="0" snapToObjects="1">
      <p:cViewPr varScale="1">
        <p:scale>
          <a:sx n="220" d="100"/>
          <a:sy n="220" d="100"/>
        </p:scale>
        <p:origin x="4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3FAB-D7A7-8744-8CC9-C5605AB85FB7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E9E7-2ECD-A345-BAB3-FFFABA4F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D1083C9-D717-1671-FE68-4F341F0BC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63683" y="573396"/>
            <a:ext cx="4695791" cy="2641382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DA61075-0D5E-247E-D93F-2C8AB7A1F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517" y="310683"/>
            <a:ext cx="3906166" cy="1308968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794" y="3565834"/>
            <a:ext cx="4744318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8811" y="4488976"/>
            <a:ext cx="1761057" cy="3956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4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15.12.2022</a:t>
            </a:fld>
            <a:endParaRPr lang="en-US" sz="14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77327" y="2470406"/>
            <a:ext cx="4743785" cy="1149336"/>
          </a:xfrm>
          <a:prstGeom prst="rect">
            <a:avLst/>
          </a:prstGeom>
        </p:spPr>
        <p:txBody>
          <a:bodyPr vert="horz"/>
          <a:lstStyle>
            <a:lvl1pPr algn="l">
              <a:defRPr sz="2400" b="1" i="0" strike="noStrike">
                <a:solidFill>
                  <a:schemeClr val="tx2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107329"/>
            <a:ext cx="5429501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075220"/>
            <a:ext cx="3784121" cy="1404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085748" y="4485439"/>
            <a:ext cx="2854326" cy="336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4009696" y="3075220"/>
            <a:ext cx="5135789" cy="1684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658929" y="1107330"/>
            <a:ext cx="3485072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78488220-C24C-35AA-1362-236A567A9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1102852"/>
            <a:ext cx="9144000" cy="1330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3225056"/>
            <a:ext cx="3995737" cy="15342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83173" y="3225056"/>
            <a:ext cx="3945054" cy="1260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2525818"/>
            <a:ext cx="8084566" cy="599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1EE482FB-531A-65CE-BA43-152AF1A73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K Zakon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1341963"/>
            <a:ext cx="8051228" cy="2025705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733992E-1D2B-4B37-1AC8-E2AAE865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263" y="4080946"/>
            <a:ext cx="7991474" cy="459347"/>
          </a:xfrm>
          <a:prstGeom prst="rect">
            <a:avLst/>
          </a:prstGeom>
        </p:spPr>
      </p:pic>
      <p:sp>
        <p:nvSpPr>
          <p:cNvPr id="4" name="Text Placeholder 39">
            <a:extLst>
              <a:ext uri="{FF2B5EF4-FFF2-40B4-BE49-F238E27FC236}">
                <a16:creationId xmlns:a16="http://schemas.microsoft.com/office/drawing/2014/main" id="{8BD4086F-EDA8-A48D-EA56-61433CDA3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173" y="3772161"/>
            <a:ext cx="6016014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Zadanie</a:t>
            </a:r>
            <a:r>
              <a:rPr lang="en-US" dirty="0"/>
              <a:t> </a:t>
            </a:r>
            <a:r>
              <a:rPr lang="en-US" dirty="0" err="1"/>
              <a:t>finansowane</a:t>
            </a:r>
            <a:r>
              <a:rPr lang="en-US" dirty="0"/>
              <a:t> jest ze </a:t>
            </a:r>
            <a:r>
              <a:rPr lang="en-US" dirty="0" err="1"/>
              <a:t>środków</a:t>
            </a:r>
            <a:r>
              <a:rPr lang="en-US" dirty="0"/>
              <a:t> </a:t>
            </a:r>
            <a:r>
              <a:rPr lang="en-US" dirty="0" err="1"/>
              <a:t>Ministra</a:t>
            </a:r>
            <a:r>
              <a:rPr lang="en-US" dirty="0"/>
              <a:t> </a:t>
            </a:r>
            <a:r>
              <a:rPr lang="en-US" dirty="0" err="1"/>
              <a:t>Edukacji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Nauki</a:t>
            </a:r>
            <a:endParaRPr lang="en-US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D345FAC0-F8E0-D7E8-EE12-8D1B6BC99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040" y="194365"/>
            <a:ext cx="583268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5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3" y="390636"/>
            <a:ext cx="5832476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61" name="TextBox 1"/>
          <p:cNvSpPr txBox="1"/>
          <p:nvPr userDrawn="1"/>
        </p:nvSpPr>
        <p:spPr>
          <a:xfrm>
            <a:off x="579607" y="1227077"/>
            <a:ext cx="1048172" cy="400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accent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accent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735262" y="2587580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735262" y="3018319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35262" y="3446440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735262" y="3881084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735262" y="4311429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35262" y="2157236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35262" y="1730921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35262" y="1298565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F5CBAE2E-9340-6B55-7FFF-39E2D9CB9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84358" y="2808208"/>
            <a:ext cx="8083380" cy="16717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83172" y="1881108"/>
            <a:ext cx="8084566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4287" y="865108"/>
            <a:ext cx="1312656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28770EB5-9452-A830-E6D3-C2B9DC74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2142058"/>
            <a:ext cx="8084566" cy="2337867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80302" y="1206491"/>
            <a:ext cx="8087436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FEB9E2B6-2BF3-77DA-5243-6460B049F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1341963"/>
            <a:ext cx="8051228" cy="3143476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7D4CCAC1-7F5F-6260-6E26-11D2589E5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1341963"/>
            <a:ext cx="4088828" cy="3143476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270F9D2-9305-5EF8-4CF3-250F38623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5863" y="1341961"/>
            <a:ext cx="3031874" cy="3143477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C2CADE4A-FC08-8AFF-A3A4-EBB5F46BEF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76263" y="2433062"/>
            <a:ext cx="4040562" cy="20523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6" y="1102853"/>
            <a:ext cx="8141428" cy="1173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014901" y="2433062"/>
            <a:ext cx="3530455" cy="2052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85D190CA-583B-795F-68EA-A9FDBAA29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616825" y="1133081"/>
            <a:ext cx="4527175" cy="3634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93647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9918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83171" y="1133081"/>
            <a:ext cx="3826183" cy="33523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D9C708A0-2DF5-08A1-A615-FBE18D073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76262" y="1102853"/>
            <a:ext cx="8566285" cy="3656480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83172" y="4215442"/>
            <a:ext cx="3897529" cy="450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BE15BDF6-7720-0F16-9DC4-953D3EBC1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829" y="96937"/>
            <a:ext cx="2117296" cy="7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orient="horz" pos="169" userDrawn="1">
          <p15:clr>
            <a:srgbClr val="F26B43"/>
          </p15:clr>
        </p15:guide>
        <p15:guide id="3" pos="363" userDrawn="1">
          <p15:clr>
            <a:srgbClr val="F26B43"/>
          </p15:clr>
        </p15:guide>
        <p15:guide id="4" orient="horz" pos="3003" userDrawn="1">
          <p15:clr>
            <a:srgbClr val="F26B43"/>
          </p15:clr>
        </p15:guide>
        <p15:guide id="6" pos="5397" userDrawn="1">
          <p15:clr>
            <a:srgbClr val="F26B43"/>
          </p15:clr>
        </p15:guide>
        <p15:guide id="7" pos="1723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419731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77B179B-EDB0-C3B4-26A8-6FCAD71A15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D60A76-C979-F582-B3FD-F90B2FCAEE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9ECB16-31D6-0ABE-9569-7275A7E375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CC54AD-13E6-B1FE-3567-F70350318C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48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735262" y="4311429"/>
            <a:ext cx="5824537" cy="4218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3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358FED2-3EAA-990E-F9F9-AFFD9BF047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5DAF2D-8BD1-6029-7F3D-9E58F8C33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1F5A51-FBCE-CC87-9054-8A74C9D52B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66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5701"/>
      </p:ext>
    </p:extLst>
  </p:cSld>
  <p:clrMapOvr>
    <a:masterClrMapping/>
  </p:clrMapOvr>
</p:sld>
</file>

<file path=ppt/theme/theme1.xml><?xml version="1.0" encoding="utf-8"?>
<a:theme xmlns:a="http://schemas.openxmlformats.org/drawingml/2006/main" name="SKK_2023">
  <a:themeElements>
    <a:clrScheme name="SKK">
      <a:dk1>
        <a:srgbClr val="000000"/>
      </a:dk1>
      <a:lt1>
        <a:srgbClr val="FFFFFF"/>
      </a:lt1>
      <a:dk2>
        <a:srgbClr val="003495"/>
      </a:dk2>
      <a:lt2>
        <a:srgbClr val="EEECE1"/>
      </a:lt2>
      <a:accent1>
        <a:srgbClr val="5DB3E3"/>
      </a:accent1>
      <a:accent2>
        <a:srgbClr val="FFC279"/>
      </a:accent2>
      <a:accent3>
        <a:srgbClr val="B2E0D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9761</TotalTime>
  <Words>0</Words>
  <Application>Microsoft Macintosh PowerPoint</Application>
  <PresentationFormat>Pokaz na ekranie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SKK_2023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Slidetorial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Slidetorial</dc:creator>
  <cp:lastModifiedBy>Andrzej</cp:lastModifiedBy>
  <cp:revision>56</cp:revision>
  <dcterms:created xsi:type="dcterms:W3CDTF">2016-12-06T12:50:57Z</dcterms:created>
  <dcterms:modified xsi:type="dcterms:W3CDTF">2022-12-15T22:16:48Z</dcterms:modified>
</cp:coreProperties>
</file>